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5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2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6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6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7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1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7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8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0.png"/><Relationship Id="rId8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9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9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3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10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9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7.png"/><Relationship Id="rId8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103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4.png"/><Relationship Id="rId27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</a:t>
            </a:r>
            <a:r>
              <a:rPr lang="en-US" sz="1333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failureTyoe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333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333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상관관계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088111" y="5078506"/>
            <a:ext cx="2472258" cy="2448277"/>
            <a:chOff x="15132166" y="7617758"/>
            <a:chExt cx="3708387" cy="367241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5797295" y="1513239"/>
            <a:ext cx="4176171" cy="4082367"/>
            <a:chOff x="8695943" y="2269858"/>
            <a:chExt cx="6264256" cy="612355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90472" y="2771807"/>
            <a:ext cx="7489889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31749" y="3741810"/>
            <a:ext cx="4190371" cy="79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Ex. 히트맵 중심에 가까울수록 양품이다</a:t>
            </a: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699247" y="5722228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61725" y="494579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1725" y="5485871"/>
            <a:ext cx="6062851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가까울수록 양품, 0에 가까울수록 불량 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결론: 불량이 적다는 것을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5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90343" y="1968445"/>
            <a:ext cx="56651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6495608" y="1803961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706979" y="1849435"/>
            <a:ext cx="5094475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56842" y="479510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26" y="1962637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자치하는 비율 분석이 가능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480208" y="1020168"/>
            <a:ext cx="3575580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9311" y="1878428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481644" y="1811635"/>
            <a:ext cx="4651494" cy="3216099"/>
            <a:chOff x="8222465" y="2717452"/>
            <a:chExt cx="6977241" cy="482414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22465" y="2717452"/>
              <a:ext cx="6977241" cy="482414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693272" y="5275624"/>
            <a:ext cx="9907584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크기가 커질수록 불량 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작을수록 불량의 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710857" y="1811635"/>
            <a:ext cx="4114286" cy="3233874"/>
            <a:chOff x="1066285" y="2717452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6285" y="2717452"/>
              <a:ext cx="6171429" cy="4850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75645" y="4347578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가장 많았습니다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가장 많습니다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787543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494497" y="802032"/>
            <a:ext cx="4751339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23216" y="1652432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369945" y="630487"/>
            <a:ext cx="375942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855595" y="1721857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163556" y="620960"/>
            <a:ext cx="356895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4681" y="1710883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92354" y="1132789"/>
            <a:ext cx="51171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92354" y="1132789"/>
            <a:ext cx="51171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887700" y="869854"/>
            <a:ext cx="9395362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불량률 공정 관련 머신러닝을 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 시킨 모델보다 테스트한 모델의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수가 많음을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04414" y="1513239"/>
            <a:ext cx="3531433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뒤에 안쓰면 이 페이지 필요없음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85998" y="2247521"/>
            <a:ext cx="9151103" cy="3888898"/>
            <a:chOff x="1628997" y="3371281"/>
            <a:chExt cx="13726654" cy="5833347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28997" y="3371281"/>
              <a:ext cx="13726654" cy="5833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88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942737" y="2270672"/>
            <a:ext cx="8237889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통해 어떤 부분을 알고 싶었는지 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분석을 한 이유를  종합해서 어떤 결론이 나왔는가에 포커스 해서 작성하면 된다</a:t>
            </a: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65722" y="3927601"/>
            <a:ext cx="8928752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맵 이미지 머신 러닝 데이터 분석 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 추가예정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318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630862" y="3193657"/>
            <a:ext cx="8928752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내용 추가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889589" y="4198517"/>
            <a:ext cx="5304173" cy="18162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왜 이페이지가 있는지 및 기능이 어떻게 되는지 간략한 설명 및 이미지만 add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21" name="Object 121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43" name="그룹 104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52" name="Object 152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3" name="그룹 105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42" y="1543228"/>
            <a:ext cx="7206145" cy="48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512349"/>
            <a:ext cx="9491214" cy="47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99615"/>
            <a:ext cx="9778690" cy="38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1024491"/>
            <a:ext cx="3508348" cy="3560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0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1372</Words>
  <Application>Microsoft Office PowerPoint</Application>
  <PresentationFormat>와이드스크린</PresentationFormat>
  <Paragraphs>432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Cafe24 Ssurround</vt:lpstr>
      <vt:lpstr>THEDoodlemiri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6</cp:revision>
  <dcterms:created xsi:type="dcterms:W3CDTF">2023-05-22T00:49:57Z</dcterms:created>
  <dcterms:modified xsi:type="dcterms:W3CDTF">2023-05-23T00:36:05Z</dcterms:modified>
</cp:coreProperties>
</file>